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17F8-7DE3-4778-B285-D7DF51173B63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13D3-CA4B-47F3-A834-02E2523D1B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sa/url?sa=i&amp;rct=j&amp;q=&amp;esrc=s&amp;source=images&amp;cd=&amp;cad=rja&amp;docid=iOU4RT8xmxMVgM&amp;tbnid=SRVSHtEiphFtOM:&amp;ved=0CAUQjRw&amp;url=http%3A%2F%2Fwww.thechinatimes.com%2Fonline%2F2011%2F08%2F1066.html&amp;ei=aVbWUuODAanB0gXC4IDoDA&amp;psig=AFQjCNFZ3F0kAn2v6V7rgvjwhlYNU501sg&amp;ust=138986490398957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url?sa=i&amp;rct=j&amp;q=&amp;esrc=s&amp;source=images&amp;cd=&amp;cad=rja&amp;docid=v1pJMlQ4Qqzh_M&amp;tbnid=iaqugQ1jqyiAYM:&amp;ved=0CAUQjRw&amp;url=http%3A%2F%2Fwww.papermasters.com%2Fmao-zedong.html&amp;ei=xVjWUsqaDerI0wX4yIGgAg&amp;psig=AFQjCNEIbrEhc8Ka0XNOSkWy7Fjd_lc3ZA&amp;ust=138986551822781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.sa/url?sa=i&amp;rct=j&amp;q=&amp;esrc=s&amp;source=images&amp;cd=&amp;cad=rja&amp;docid=UHVtG1JtPkdQRM&amp;tbnid=sR5OEyiEd7GhOM:&amp;ved=0CAUQjRw&amp;url=http%3A%2F%2Fwww.billstimson.com%2Fwriting%2FTaiwan.Matters.htm&amp;ei=7lvWUtW1N6OR0AWF1IHICw&amp;psig=AFQjCNFo-ZDrDe7jNfa_E6PGekqqxZf-lA&amp;ust=138986633381887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url?sa=i&amp;rct=j&amp;q=&amp;esrc=s&amp;source=images&amp;cd=&amp;cad=rja&amp;docid=HdJ1m0WFwZ7tUM&amp;tbnid=laAnyrJBeaR4jM:&amp;ved=0CAUQjRw&amp;url=http%3A%2F%2Ftransparentsea.co%2Findex.php%3Ftitle%3DFile%3AChina-flag.gif&amp;ei=plbWUoanCaen0AXEhoCoCw&amp;psig=AFQjCNHwPKNKrc-cahiorQcYvg7eMm9g5w&amp;ust=138986499051985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sa/url?sa=i&amp;rct=j&amp;q=&amp;esrc=s&amp;source=images&amp;cd=&amp;cad=rja&amp;docid=ChTfcpZs6Q2rBM&amp;tbnid=5asaMDhW9pUwWM:&amp;ved=0CAUQjRw&amp;url=http%3A%2F%2Fnmsutopia.wikispaces.com%2F2%2BCarson's%2BAnimal%2BFarm%2BPage&amp;ei=9GTWUtjXKuqq0QWS1IGwCw&amp;psig=AFQjCNEEyikPFCG6ON0GmNlnvHqPlpm8GQ&amp;ust=13898686317061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.sa/url?sa=i&amp;rct=j&amp;q=&amp;esrc=s&amp;source=images&amp;cd=&amp;cad=rja&amp;docid=eBqWqZHuVsQomM&amp;tbnid=xDhngK4udvN6ZM:&amp;ved=0CAUQjRw&amp;url=http%3A%2F%2Fwww.enchantedlearning.com%2Fasia%2Fchina%2F&amp;ei=8VLWUoX6D8ey0QXQroHICw&amp;psig=AFQjCNEDrL9DU4FBUxJ0MQaW1MkUQYhXEg&amp;ust=13898639932707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ITSELF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CULTURAL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1966, Mao introduced another radical policy called the Cultural Revolution. </a:t>
            </a:r>
          </a:p>
          <a:p>
            <a:r>
              <a:rPr lang="en-US" dirty="0" smtClean="0"/>
              <a:t>His aim was to start a completely new society with no connection from the past. He started this by closing the schools and forcing students to rebel against teachers and families.</a:t>
            </a:r>
          </a:p>
          <a:p>
            <a:r>
              <a:rPr lang="en-US" dirty="0" smtClean="0"/>
              <a:t>The students formed bands of radical called Red Guards.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cdn.thechinatimes.com/wp-content/uploads/2011/08/6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09174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These bands destroyed many ancient buildings in China. </a:t>
            </a:r>
          </a:p>
          <a:p>
            <a:r>
              <a:rPr lang="en-US" dirty="0" smtClean="0"/>
              <a:t>They beat and imprisoned many Chinese artists, professors and doctors. Anyone they considered against Mao’s policies was attacked.</a:t>
            </a:r>
          </a:p>
          <a:p>
            <a:r>
              <a:rPr lang="en-US" dirty="0" smtClean="0"/>
              <a:t>The Red Guards became out of control and was a threat to Mao’s government, so he imprisoned them too.</a:t>
            </a:r>
          </a:p>
          <a:p>
            <a:r>
              <a:rPr lang="en-US" dirty="0" smtClean="0"/>
              <a:t>Hundreds and thousands of people died and China’s economy weakened.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CHINA’S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was a dictatorship.</a:t>
            </a:r>
          </a:p>
          <a:p>
            <a:r>
              <a:rPr lang="en-US" dirty="0" smtClean="0"/>
              <a:t>In this type of government, the power is held by one person.</a:t>
            </a:r>
          </a:p>
          <a:p>
            <a:r>
              <a:rPr lang="en-US" dirty="0" smtClean="0"/>
              <a:t>A dictator has control over nearly everything people do.</a:t>
            </a:r>
          </a:p>
          <a:p>
            <a:r>
              <a:rPr lang="en-US" dirty="0" smtClean="0"/>
              <a:t>Dictator Mao Zedong was the dictator of China from 1949 to 1976.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4578" name="Picture 2" descr="https://encrypted-tbn2.gstatic.com/images?q=tbn:ANd9GcTcCk_zkt_VnfWPdtfkgyav1uhXQbGPAHS0vlNVezM7SB2D5qh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-12492"/>
            <a:ext cx="4572000" cy="6870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TAIWAN SINCE 1949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defeated the Nationalists so they fled to Taiwan, an island 100 miles off the mainland China.</a:t>
            </a:r>
          </a:p>
          <a:p>
            <a:r>
              <a:rPr lang="en-US" dirty="0" smtClean="0"/>
              <a:t>They formed a new government and called their country Republic of China.</a:t>
            </a:r>
          </a:p>
          <a:p>
            <a:r>
              <a:rPr lang="en-US" dirty="0" smtClean="0"/>
              <a:t>The Communists still claimed the right to rule Taiwan. Similarly the Nationalists also want to control the rest of China.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www.billstimson.com/images/taiwan_and_china_0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75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The Nationalists chose free enterprise system in their country which became the strongest economy in Asia.</a:t>
            </a:r>
          </a:p>
          <a:p>
            <a:r>
              <a:rPr lang="en-US" dirty="0" smtClean="0"/>
              <a:t>This brought more money in the country which helped in making the new ports and railroads.</a:t>
            </a:r>
          </a:p>
          <a:p>
            <a:r>
              <a:rPr lang="en-US" dirty="0" smtClean="0"/>
              <a:t>Exports of Taiwan grew, which helped in the growth of their economy.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CHANGES IN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dictatorship in China, many western countries refused to trade with China.</a:t>
            </a:r>
          </a:p>
          <a:p>
            <a:r>
              <a:rPr lang="en-US" dirty="0" smtClean="0"/>
              <a:t>In 1970s they realized that they need new policies to improve.</a:t>
            </a:r>
          </a:p>
          <a:p>
            <a:r>
              <a:rPr lang="en-US" dirty="0" smtClean="0"/>
              <a:t>China started improving its relations with the West first.</a:t>
            </a:r>
          </a:p>
          <a:p>
            <a:r>
              <a:rPr lang="en-US" dirty="0" smtClean="0"/>
              <a:t>In 1971, China was allowed to join the United Nations.</a:t>
            </a:r>
          </a:p>
          <a:p>
            <a:r>
              <a:rPr lang="en-US" dirty="0" smtClean="0"/>
              <a:t>In 1972, Richard Nixon was the first American President to visit China. It opened new trades between the two nations.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NEW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Mao died in 1976, moderate leaders gained power in China.</a:t>
            </a:r>
          </a:p>
          <a:p>
            <a:r>
              <a:rPr lang="en-US" dirty="0" smtClean="0"/>
              <a:t>Deng Xiaoping carried out a program called the Four Modernizations.</a:t>
            </a:r>
          </a:p>
          <a:p>
            <a:r>
              <a:rPr lang="en-US" dirty="0" smtClean="0"/>
              <a:t>This program focused on improvements in farming, industry, science and defense.</a:t>
            </a:r>
          </a:p>
          <a:p>
            <a:r>
              <a:rPr lang="en-US" dirty="0" smtClean="0"/>
              <a:t>Gradually they allowed some free enterprise.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encrypted-tbn3.gstatic.com/images?q=tbn:ANd9GcTgo0TW7DzbclNuS7gh3-ArV8w9XFRE7NbvUsGbuY6QkTzCdlw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NEW ECONOMIC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Deng allowed foreign companies to set up their businesses.</a:t>
            </a:r>
          </a:p>
          <a:p>
            <a:r>
              <a:rPr lang="en-US" dirty="0" smtClean="0"/>
              <a:t>It helped to bring in money to the Chinese economy.</a:t>
            </a:r>
          </a:p>
          <a:p>
            <a:r>
              <a:rPr lang="en-US" dirty="0" smtClean="0"/>
              <a:t>By the end of 1990s private businesses were producing about 75 % of the gross domestic products.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HONG KONG RETURNS TO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1997, China took back control of Hong Kong, which has been a British colony since 1800s.</a:t>
            </a:r>
          </a:p>
          <a:p>
            <a:r>
              <a:rPr lang="en-US" dirty="0" smtClean="0"/>
              <a:t>China agreed to allow Hong Kong with no major changes in governing itself.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CHINA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China is a powerful country and has good relations with many nations.</a:t>
            </a:r>
          </a:p>
          <a:p>
            <a:r>
              <a:rPr lang="en-US" dirty="0" smtClean="0"/>
              <a:t>Still the people do not have political freedom as the government uses violence against people who want a democratic government.</a:t>
            </a:r>
          </a:p>
          <a:p>
            <a:r>
              <a:rPr lang="en-US" dirty="0" smtClean="0"/>
              <a:t>In 1989 thousands of people gathered in Tiananmen Square in Beijing to demand political freedom.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The government sent tanks and troops, as a result thousands were killed or wounded.</a:t>
            </a:r>
          </a:p>
          <a:p>
            <a:r>
              <a:rPr lang="en-US" dirty="0" smtClean="0"/>
              <a:t>China manufactures many items for other countries.</a:t>
            </a:r>
          </a:p>
          <a:p>
            <a:r>
              <a:rPr lang="en-US" dirty="0" smtClean="0"/>
              <a:t>Due to huge population people willingly work on low wages for as long as 18 hours continuously.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/>
              <a:t>Xi </a:t>
            </a:r>
            <a:r>
              <a:rPr lang="en-US" sz="3600" b="1" dirty="0" err="1" smtClean="0"/>
              <a:t>Jinping</a:t>
            </a:r>
            <a:r>
              <a:rPr lang="en-US" sz="3600" b="1" dirty="0" smtClean="0"/>
              <a:t> is the current president of China.</a:t>
            </a:r>
            <a:endParaRPr lang="en-US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700" name="Picture 4" descr="http://www.asianews.it/files/img/CHINA_President_Hu_Jintao_(500_x_375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4953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RADICAL: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extreme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RED GUARDS: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group of students who carried out Mao </a:t>
            </a:r>
            <a:r>
              <a:rPr lang="en-US" dirty="0" err="1" smtClean="0"/>
              <a:t>Zedong’s</a:t>
            </a:r>
            <a:r>
              <a:rPr lang="en-US" dirty="0" smtClean="0"/>
              <a:t> policies during the Cultural Revolution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FREE ENTERPRISE SYSTEM: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an economic system in which people can choose their own jobs, start private businesses, own property and make a profit.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GROSS DOMESTIC PRODUCT:</a:t>
            </a:r>
          </a:p>
          <a:p>
            <a:pPr>
              <a:buNone/>
            </a:pPr>
            <a:r>
              <a:rPr lang="en-US" dirty="0" smtClean="0"/>
              <a:t>   the total value of all good and services produced in an economy.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In 1985, the total number of cars, buses and trucks in all of China was about 320,000.</a:t>
            </a:r>
          </a:p>
          <a:p>
            <a:r>
              <a:rPr lang="en-US" dirty="0" smtClean="0"/>
              <a:t>Most people in cities rode bicycles or walked to get around.</a:t>
            </a:r>
          </a:p>
          <a:p>
            <a:r>
              <a:rPr lang="en-US" dirty="0" smtClean="0"/>
              <a:t>In 2005, the number of vehicles had grown to about 25 million.</a:t>
            </a:r>
          </a:p>
          <a:p>
            <a:r>
              <a:rPr lang="en-US" dirty="0" smtClean="0"/>
              <a:t>China is growing economically.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enchantedlearning.com/asia/china/ma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22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CHINA’S ECONOMY, 1949-1980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government of Chinese Communist party leader Mao Zedong, the government took over the Chinese economy.</a:t>
            </a:r>
          </a:p>
          <a:p>
            <a:r>
              <a:rPr lang="en-US" dirty="0" smtClean="0"/>
              <a:t>Factories, businesses and farmland came under the government’s control.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GREAT LEAP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1958, Mao began a radical or extreme program called the “Great Leap Forward”.</a:t>
            </a:r>
          </a:p>
          <a:p>
            <a:r>
              <a:rPr lang="en-US" dirty="0" smtClean="0"/>
              <a:t>Its goal was to increase output from farms and factories.</a:t>
            </a:r>
          </a:p>
          <a:p>
            <a:r>
              <a:rPr lang="en-US" dirty="0" smtClean="0"/>
              <a:t>This program turned out to be a giant step backward.</a:t>
            </a:r>
          </a:p>
          <a:p>
            <a:r>
              <a:rPr lang="en-US" dirty="0" smtClean="0"/>
              <a:t>They started forcing the people to work on communes without any experience or planning.</a:t>
            </a:r>
          </a:p>
          <a:p>
            <a:r>
              <a:rPr lang="en-US" dirty="0" smtClean="0"/>
              <a:t>As a result the crops and the products from the factories were of poor quality and useless.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At the same time poor weather destroyed the crops resulting in a severe food shortage and almost 30million people died from starvation.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834</Words>
  <Application>Microsoft Office PowerPoint</Application>
  <PresentationFormat>On-screen Show (4:3)</PresentationFormat>
  <Paragraphs>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CHINA</vt:lpstr>
      <vt:lpstr>Slide 2</vt:lpstr>
      <vt:lpstr>KEY TERMS</vt:lpstr>
      <vt:lpstr>Slide 4</vt:lpstr>
      <vt:lpstr>Slide 5</vt:lpstr>
      <vt:lpstr>Slide 6</vt:lpstr>
      <vt:lpstr>CHINA’S ECONOMY, 1949-1980</vt:lpstr>
      <vt:lpstr>THE GREAT LEAP FORWARD</vt:lpstr>
      <vt:lpstr>Slide 9</vt:lpstr>
      <vt:lpstr>THE CULTURAL REVOLUTION</vt:lpstr>
      <vt:lpstr>Slide 11</vt:lpstr>
      <vt:lpstr>Slide 12</vt:lpstr>
      <vt:lpstr>CHINA’S GOVERNMENT</vt:lpstr>
      <vt:lpstr>Slide 14</vt:lpstr>
      <vt:lpstr>TAIWAN SINCE 1949</vt:lpstr>
      <vt:lpstr>Slide 16</vt:lpstr>
      <vt:lpstr>Slide 17</vt:lpstr>
      <vt:lpstr>CHANGES IN CHINA</vt:lpstr>
      <vt:lpstr>NEW LEADERS</vt:lpstr>
      <vt:lpstr>NEW ECONOMIC PLANS</vt:lpstr>
      <vt:lpstr>HONG KONG RETURNS TO CHINA</vt:lpstr>
      <vt:lpstr>CHINA TODAY</vt:lpstr>
      <vt:lpstr>Slide 23</vt:lpstr>
      <vt:lpstr>Xi Jinping is the current president of China.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</dc:title>
  <dc:creator>ayeshanigar</dc:creator>
  <cp:lastModifiedBy>ayeshanigar</cp:lastModifiedBy>
  <cp:revision>14</cp:revision>
  <dcterms:created xsi:type="dcterms:W3CDTF">2014-01-15T08:22:21Z</dcterms:created>
  <dcterms:modified xsi:type="dcterms:W3CDTF">2014-01-15T10:38:34Z</dcterms:modified>
</cp:coreProperties>
</file>