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680E-1133-46E9-845D-C32211E8C78E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CF63E-5FC3-406B-B194-402FE24A2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CHAPTER 4: EAST ASIA: CULTURES &amp; HISTORY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SECTION 2: PEOPLE AND CULTURES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TRADITION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1949, the Communists took over China and began making changes </a:t>
            </a:r>
            <a:r>
              <a:rPr lang="en-US" dirty="0" smtClean="0"/>
              <a:t>to China’s traditions.</a:t>
            </a:r>
          </a:p>
          <a:p>
            <a:r>
              <a:rPr lang="en-US" dirty="0" smtClean="0"/>
              <a:t>They replaced the old system of private land ownership with “Communes”</a:t>
            </a:r>
          </a:p>
          <a:p>
            <a:r>
              <a:rPr lang="en-US" dirty="0" smtClean="0"/>
              <a:t>Many farmers refused to work in the communes.</a:t>
            </a:r>
          </a:p>
          <a:p>
            <a:r>
              <a:rPr lang="en-US" dirty="0" smtClean="0"/>
              <a:t>Food was insufficient so the government allowed some private land ownership again.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Communists tried to control the population by enforcing laws like: marrying in late </a:t>
            </a:r>
            <a:r>
              <a:rPr lang="en-US" dirty="0" smtClean="0"/>
              <a:t>t</a:t>
            </a:r>
            <a:r>
              <a:rPr lang="en-US" dirty="0" smtClean="0"/>
              <a:t>wenties and having only one child per family.</a:t>
            </a:r>
          </a:p>
          <a:p>
            <a:r>
              <a:rPr lang="en-US" dirty="0" smtClean="0"/>
              <a:t>Women rights improved. They were allowed to own property, choose their husband and get a divorce.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OLD AND NEW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traditions are still strong in rural China. </a:t>
            </a:r>
          </a:p>
          <a:p>
            <a:r>
              <a:rPr lang="en-US" dirty="0" smtClean="0"/>
              <a:t>Even in big cities like Beijing, the Capital, the streets are filled with three-wheeled cabs pedaled like tricycles.</a:t>
            </a:r>
          </a:p>
          <a:p>
            <a:r>
              <a:rPr lang="en-US" dirty="0" smtClean="0"/>
              <a:t>Tiny shops exists side by side with modern buildings.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CHANGES IN THE KOREAS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Koreas family is very important.</a:t>
            </a:r>
          </a:p>
          <a:p>
            <a:r>
              <a:rPr lang="en-US" dirty="0" smtClean="0"/>
              <a:t>In rural areas grandparents, parents, uncles, aunts and children all live in one household.</a:t>
            </a:r>
          </a:p>
          <a:p>
            <a:r>
              <a:rPr lang="en-US" dirty="0" smtClean="0"/>
              <a:t>In urban areas family consists usually of parents and children.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 BLEND OF OLD AND NEW IN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Japan is the most modern country of East Asia.</a:t>
            </a:r>
          </a:p>
          <a:p>
            <a:r>
              <a:rPr lang="en-US" dirty="0" smtClean="0"/>
              <a:t>80% of the population lives in the urban areas.</a:t>
            </a:r>
          </a:p>
          <a:p>
            <a:r>
              <a:rPr lang="en-US" dirty="0" smtClean="0"/>
              <a:t>Still people follow the same old traditions. Once they go back home from work they change into their kimonos and sit on mats or a low table to have dinner.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EAST ASIA’S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CHINA:</a:t>
            </a:r>
          </a:p>
          <a:p>
            <a:r>
              <a:rPr lang="en-US" dirty="0" smtClean="0"/>
              <a:t>About 90% of the Chinese people are from the Han ethnic group.</a:t>
            </a:r>
          </a:p>
          <a:p>
            <a:r>
              <a:rPr lang="en-US" dirty="0" smtClean="0"/>
              <a:t>The other Chinese people came from other 55 different groups.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KOREA AND JAPAN:</a:t>
            </a:r>
          </a:p>
          <a:p>
            <a:r>
              <a:rPr lang="en-US" dirty="0" smtClean="0"/>
              <a:t>Korean language was brought to Korea by </a:t>
            </a:r>
            <a:r>
              <a:rPr lang="en-US" smtClean="0"/>
              <a:t>the Nomads.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300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4: EAST ASIA: CULTURES &amp; HISTORY</vt:lpstr>
      <vt:lpstr>TRADITION AND CHANGE</vt:lpstr>
      <vt:lpstr>Slide 3</vt:lpstr>
      <vt:lpstr>OLD AND NEW CHINA</vt:lpstr>
      <vt:lpstr>CHANGES IN THE KOREAS</vt:lpstr>
      <vt:lpstr>A BLEND OF OLD AND NEW IN JAPAN</vt:lpstr>
      <vt:lpstr>EAST ASIA’S PEOPLE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EAST ASIA: CULTURES &amp; HISTORY</dc:title>
  <dc:creator>ayeshanigar</dc:creator>
  <cp:lastModifiedBy>ayeshanigar</cp:lastModifiedBy>
  <cp:revision>15</cp:revision>
  <dcterms:created xsi:type="dcterms:W3CDTF">2013-08-30T05:07:09Z</dcterms:created>
  <dcterms:modified xsi:type="dcterms:W3CDTF">2013-09-12T11:40:23Z</dcterms:modified>
</cp:coreProperties>
</file>