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70AC-A686-4DC0-A875-E3020A747CF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6037-343D-4AFE-850B-93A8D5A6B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70AC-A686-4DC0-A875-E3020A747CF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6037-343D-4AFE-850B-93A8D5A6B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70AC-A686-4DC0-A875-E3020A747CF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6037-343D-4AFE-850B-93A8D5A6B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70AC-A686-4DC0-A875-E3020A747CF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6037-343D-4AFE-850B-93A8D5A6B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70AC-A686-4DC0-A875-E3020A747CF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6037-343D-4AFE-850B-93A8D5A6B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70AC-A686-4DC0-A875-E3020A747CF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6037-343D-4AFE-850B-93A8D5A6B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70AC-A686-4DC0-A875-E3020A747CF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6037-343D-4AFE-850B-93A8D5A6B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70AC-A686-4DC0-A875-E3020A747CF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6037-343D-4AFE-850B-93A8D5A6B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70AC-A686-4DC0-A875-E3020A747CF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6037-343D-4AFE-850B-93A8D5A6B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70AC-A686-4DC0-A875-E3020A747CF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6037-343D-4AFE-850B-93A8D5A6B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70AC-A686-4DC0-A875-E3020A747CF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6037-343D-4AFE-850B-93A8D5A6B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70AC-A686-4DC0-A875-E3020A747CF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6037-343D-4AFE-850B-93A8D5A6B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com.sa/url?sa=i&amp;rct=j&amp;q=&amp;esrc=s&amp;frm=1&amp;source=images&amp;cd=&amp;cad=rja&amp;docid=WILS7oN8w4jLmM&amp;tbnid=BMh19R_azC-jyM:&amp;ved=0CAUQjRw&amp;url=http://www.yourchildlearns.com/online-atlas/southeast-asia-map.htm&amp;ei=m8J9UqyrBLHM0AXr6IDIAw&amp;psig=AFQjCNF4EDyt2CCPgh6mS3y58xY8fWwwnw&amp;ust=138405971638345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sa/url?sa=i&amp;rct=j&amp;q=&amp;esrc=s&amp;frm=1&amp;source=images&amp;cd=&amp;cad=rja&amp;docid=EiDLfMHfpt6_XM&amp;tbnid=zKKUsXvqcYdTfM:&amp;ved=0CAUQjRw&amp;url=http://en.wikipedia.org/wiki/Angkor_Wat&amp;ei=WsF9Ut32H-rR0QXN0YHQCA&amp;psig=AFQjCNGSnzw-u5Xrk2uBuRzz2bzfOC85yg&amp;ust=138405936872287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sa/url?sa=i&amp;rct=j&amp;q=&amp;esrc=s&amp;frm=1&amp;source=images&amp;cd=&amp;cad=rja&amp;docid=q6J4YFvdhG4NcM&amp;tbnid=-cpooO3AbMwRZM:&amp;ved=0CAUQjRw&amp;url=http://www.livescience.com/23841-angkor-wat.html&amp;ei=jMB9Uu3JG8nW0QWJ7oH4Cw&amp;psig=AFQjCNGSnzw-u5Xrk2uBuRzz2bzfOC85yg&amp;ust=138405936872287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sa/url?sa=i&amp;rct=j&amp;q=&amp;esrc=s&amp;frm=1&amp;source=images&amp;cd=&amp;cad=rja&amp;docid=Odoqr2oTXLMk1M&amp;tbnid=KeIi1sfR6lcnsM:&amp;ved=0CAUQjRw&amp;url=http://travelixious.com/asia/cambodia/siem-reap/angkor-wat-temple-cambodia.html&amp;ei=wcB9UrWiD-fA0QX9lIDIBA&amp;psig=AFQjCNGSnzw-u5Xrk2uBuRzz2bzfOC85yg&amp;ust=138405936872287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sa/url?sa=i&amp;rct=j&amp;q=&amp;esrc=s&amp;frm=1&amp;source=images&amp;cd=&amp;cad=rja&amp;docid=Odoqr2oTXLMk1M&amp;tbnid=KeIi1sfR6lcnsM:&amp;ved=0CAUQjRw&amp;url=http://www.123rf.com/photo_13731821_ancient-buddhist-khmer-temple-in-angkor-wat-complex-cambodia.html&amp;ei=88B9UqmtOOiw0QWq4IGYAw&amp;psig=AFQjCNGSnzw-u5Xrk2uBuRzz2bzfOC85yg&amp;ust=138405936872287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SOUTHEAST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CULTURES AND HISTORY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IMPACTS OF INDIA AND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India affected their culture mainly due to trade.</a:t>
            </a:r>
          </a:p>
          <a:p>
            <a:r>
              <a:rPr lang="en-US" dirty="0" smtClean="0"/>
              <a:t>2000 years ago Indian traders sailed across the Indian Ocean and introduced the religion of Hinduism to the region.</a:t>
            </a:r>
          </a:p>
          <a:p>
            <a:r>
              <a:rPr lang="en-US" dirty="0" smtClean="0"/>
              <a:t>Later they brought Buddhism too.</a:t>
            </a:r>
          </a:p>
          <a:p>
            <a:r>
              <a:rPr lang="en-US" dirty="0" smtClean="0"/>
              <a:t>Long after Hinduism and Buddhism, Indians brought Islam to Southeast Asia, from where it was carried to Indonesia and Philippines.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China’s effect was felt mainly in Vietnam as the Chinese conquered it.</a:t>
            </a:r>
          </a:p>
          <a:p>
            <a:r>
              <a:rPr lang="en-US" dirty="0" smtClean="0"/>
              <a:t>The Chinese ruled the country for more than 1000 years.</a:t>
            </a:r>
          </a:p>
          <a:p>
            <a:r>
              <a:rPr lang="en-US" dirty="0" smtClean="0"/>
              <a:t>During that time, the Vietnamese began using way of farming.</a:t>
            </a:r>
          </a:p>
          <a:p>
            <a:r>
              <a:rPr lang="en-US" dirty="0" smtClean="0"/>
              <a:t>They also began using the ideas of Confucius, the ancient Chinese </a:t>
            </a:r>
            <a:r>
              <a:rPr lang="en-US" dirty="0" smtClean="0"/>
              <a:t>philosopher</a:t>
            </a:r>
            <a:r>
              <a:rPr lang="en-US" dirty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MAJOR RELIGIONS OF SOUTHEAST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Today there are Hindus in Indonesia and Malaysia, but Buddhist and Muslims are even more.</a:t>
            </a:r>
          </a:p>
          <a:p>
            <a:r>
              <a:rPr lang="en-US" dirty="0" smtClean="0"/>
              <a:t>Buddhism is the main religion in Myanmar, Thailand, Laos, Vietnam and Cambodia.</a:t>
            </a:r>
          </a:p>
          <a:p>
            <a:r>
              <a:rPr lang="en-US" dirty="0" smtClean="0"/>
              <a:t>Islam is the main religion in Indonesia and Malaysia.</a:t>
            </a:r>
          </a:p>
          <a:p>
            <a:r>
              <a:rPr lang="en-US" dirty="0" smtClean="0"/>
              <a:t>Indonesia has the largest Muslim population in the World.</a:t>
            </a:r>
          </a:p>
          <a:p>
            <a:r>
              <a:rPr lang="en-US" dirty="0" smtClean="0"/>
              <a:t>Singapore has a mix of religions that include Muslims, Buddhists, Hindus and Christians.</a:t>
            </a:r>
          </a:p>
          <a:p>
            <a:r>
              <a:rPr lang="en-US" dirty="0" smtClean="0"/>
              <a:t>Most of the people in Philippines are Christians.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COLONIAL RULE IN SOUTHEAST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Europeans brought Christianity to the region.</a:t>
            </a:r>
          </a:p>
          <a:p>
            <a:r>
              <a:rPr lang="en-US" dirty="0" smtClean="0"/>
              <a:t>The European traders hoped to take the control of the rich trade in silks, iron, silver, pearls and spices.</a:t>
            </a:r>
          </a:p>
          <a:p>
            <a:r>
              <a:rPr lang="en-US" dirty="0" smtClean="0"/>
              <a:t>Portugal, Netherlands and other European countries took control over the region.</a:t>
            </a:r>
          </a:p>
          <a:p>
            <a:r>
              <a:rPr lang="en-US" dirty="0" smtClean="0"/>
              <a:t>Thailand was the only country that was not under the colonial rule.</a:t>
            </a:r>
          </a:p>
          <a:p>
            <a:r>
              <a:rPr lang="en-US" dirty="0" smtClean="0"/>
              <a:t>Thailand was known as Siam until 1939.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EFFECTS OF THE COLONIAL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Colonial rulers built bridges, roads, ports and railroads in Southeast Asia. Due to which moving from city to city became easier.</a:t>
            </a:r>
          </a:p>
          <a:p>
            <a:r>
              <a:rPr lang="en-US" dirty="0" smtClean="0"/>
              <a:t>The colonial powers also built schools, which helped to produce skilled workers for industries.</a:t>
            </a:r>
          </a:p>
          <a:p>
            <a:r>
              <a:rPr lang="en-US" dirty="0" smtClean="0"/>
              <a:t>Education gave them skills to become teachers, doctors, government workers and more.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ROAD TO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the time World War II broke in 1939, Japanese began coming to this region.</a:t>
            </a:r>
          </a:p>
          <a:p>
            <a:r>
              <a:rPr lang="en-US" dirty="0" smtClean="0"/>
              <a:t>The Japanese drove the colonial forces out of the region.</a:t>
            </a:r>
          </a:p>
          <a:p>
            <a:r>
              <a:rPr lang="en-US" dirty="0" smtClean="0"/>
              <a:t>Japan got defeated in World War II, and so the nations gained their independence.</a:t>
            </a:r>
          </a:p>
          <a:p>
            <a:r>
              <a:rPr lang="en-US" dirty="0" smtClean="0"/>
              <a:t>Philippines and Burma got their independence peacefully.</a:t>
            </a:r>
          </a:p>
          <a:p>
            <a:r>
              <a:rPr lang="en-US" dirty="0" smtClean="0"/>
              <a:t>Laos, Cambodia, Vietnam, Malaysia and Indonesia had to fight for it.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VIETNAM, CAMBODIA AND LAOS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Gaining independence was not easy for these countries.</a:t>
            </a:r>
          </a:p>
          <a:p>
            <a:r>
              <a:rPr lang="en-US" dirty="0" smtClean="0"/>
              <a:t>They were under the control of France.</a:t>
            </a:r>
          </a:p>
          <a:p>
            <a:r>
              <a:rPr lang="en-US" dirty="0" smtClean="0"/>
              <a:t>When Japan got defeated in World War II, in 1945 France tried to get the control back, but the Vietnamese fought against the French.</a:t>
            </a:r>
          </a:p>
          <a:p>
            <a:r>
              <a:rPr lang="en-US" dirty="0" smtClean="0"/>
              <a:t>In 1954, they forced France to leave.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the Vietnamese defeated France, they wanted to be a Communist country.</a:t>
            </a:r>
          </a:p>
          <a:p>
            <a:r>
              <a:rPr lang="en-US" dirty="0" smtClean="0"/>
              <a:t>United States was not in the favor of Communist government and tried stopping it, whereas Soviet Union, its rival, wanted to spread it.</a:t>
            </a:r>
          </a:p>
          <a:p>
            <a:r>
              <a:rPr lang="en-US" dirty="0" smtClean="0"/>
              <a:t>As a result in 1954, Vietnam was divided into two parts. North Vietnam is Communist while South Vietnam is non-Communist.</a:t>
            </a:r>
          </a:p>
          <a:p>
            <a:r>
              <a:rPr lang="en-US" dirty="0" smtClean="0"/>
              <a:t>North Vietnam tried to join the country but US helped South Vietnam to fight back.</a:t>
            </a:r>
          </a:p>
          <a:p>
            <a:r>
              <a:rPr lang="en-US" dirty="0" smtClean="0"/>
              <a:t>After years of fighting US army was forced out and now the country in united under a Communist government.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CAMBODIA AND LAOS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1953 the two countries gained their independence from France, but were under the influence of the Vietnam war.</a:t>
            </a:r>
          </a:p>
          <a:p>
            <a:r>
              <a:rPr lang="en-US" dirty="0" smtClean="0"/>
              <a:t>United States bombed Cambodia and Laos to destroy the North Vietnam forces there.</a:t>
            </a:r>
          </a:p>
          <a:p>
            <a:r>
              <a:rPr lang="en-US" dirty="0" smtClean="0"/>
              <a:t>In 1975, Khmer Rouge took over and forced the people to work in fields. Over the next four years they killed more than a million people.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In 1998 Khmer Rouge leader, </a:t>
            </a:r>
            <a:r>
              <a:rPr lang="en-US" dirty="0" err="1" smtClean="0"/>
              <a:t>Pol</a:t>
            </a:r>
            <a:r>
              <a:rPr lang="en-US" dirty="0" smtClean="0"/>
              <a:t> Pot was killed and they surrendered.</a:t>
            </a:r>
          </a:p>
          <a:p>
            <a:r>
              <a:rPr lang="en-US" dirty="0" smtClean="0"/>
              <a:t>The country became more stable under a coalition </a:t>
            </a:r>
            <a:r>
              <a:rPr lang="en-US" smtClean="0"/>
              <a:t>government formed in 2004.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www.yourchildlearns.com/online-atlas/images/south-east-asia-map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458200" cy="6867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KHMER EMPIRE: an empire that included mush of present-day Cambodia, Thailand, Malaysia and part of Laos.</a:t>
            </a:r>
          </a:p>
          <a:p>
            <a:r>
              <a:rPr lang="en-US" dirty="0" smtClean="0"/>
              <a:t>NATIONALIST: a person who is devoted to the interests of his or her country.</a:t>
            </a:r>
          </a:p>
          <a:p>
            <a:r>
              <a:rPr lang="en-US" dirty="0" smtClean="0"/>
              <a:t>KHMER ROUGE: the Cambodian Communist party.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ANGKOR WAT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largest Hindu temple I the world which is located deep in the rainforest of Cambodia.</a:t>
            </a:r>
          </a:p>
          <a:p>
            <a:r>
              <a:rPr lang="en-US" dirty="0" smtClean="0"/>
              <a:t>It was built by the Khmer Civilization in 1100 A.D. with stones.</a:t>
            </a:r>
          </a:p>
          <a:p>
            <a:r>
              <a:rPr lang="en-US" dirty="0" smtClean="0"/>
              <a:t>The Khmer Empire was one of many kingdoms in Southeast Asia.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upload.wikimedia.org/wikipedia/commons/5/5d/Angkor-Wat-from-the-ai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00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i.livescience.com/images/i/000/031/920/i02/shutterstock_110917883.jpg?13498131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58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https://encrypted-tbn2.gstatic.com/images?q=tbn:ANd9GcTMbtPsXmfNvX_iO0giFaHQB0-Ph2ZimNOx5VdK6x1vIjVRonO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3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us.123rf.com/400wm/400/400/off/off1205/off120500058/13731821-ancient-buddhist-khmer-temple-in-angkor-wat-complex-cambod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58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 REGION OF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Southeast Asia’s mountains kept groups of people apart from one another. As a result, each group developed its own way of life.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Later outsiders came from mainly India and China because Southeast Asia is located between them. As a result their culture was strongly affected by them.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806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SOUTHEAST ASIA</vt:lpstr>
      <vt:lpstr>Slide 2</vt:lpstr>
      <vt:lpstr>KEY TERMS</vt:lpstr>
      <vt:lpstr>ANGKOR WAT</vt:lpstr>
      <vt:lpstr>Slide 5</vt:lpstr>
      <vt:lpstr>Slide 6</vt:lpstr>
      <vt:lpstr>Slide 7</vt:lpstr>
      <vt:lpstr>Slide 8</vt:lpstr>
      <vt:lpstr>A REGION OF DIVERSITY</vt:lpstr>
      <vt:lpstr>IMPACTS OF INDIA AND CHINA</vt:lpstr>
      <vt:lpstr>Slide 11</vt:lpstr>
      <vt:lpstr>MAJOR RELIGIONS OF SOUTHEAST ASIA</vt:lpstr>
      <vt:lpstr>COLONIAL RULE IN SOUTHEAST ASIA</vt:lpstr>
      <vt:lpstr>EFFECTS OF THE COLONIAL RULE</vt:lpstr>
      <vt:lpstr>THE ROAD TO INDEPENDENCE</vt:lpstr>
      <vt:lpstr>VIETNAM, CAMBODIA AND LAOS</vt:lpstr>
      <vt:lpstr>THE VIETNAM WAR</vt:lpstr>
      <vt:lpstr>CAMBODIA AND LAOS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SOUTHEAST ASIA</dc:title>
  <dc:creator>ayeshanigar</dc:creator>
  <cp:lastModifiedBy>ayeshanigar</cp:lastModifiedBy>
  <cp:revision>10</cp:revision>
  <dcterms:created xsi:type="dcterms:W3CDTF">2013-11-09T04:35:39Z</dcterms:created>
  <dcterms:modified xsi:type="dcterms:W3CDTF">2013-12-02T09:40:06Z</dcterms:modified>
</cp:coreProperties>
</file>