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28955-F00F-4AE2-BBD4-780C70226C70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9095-F42A-4B34-9A95-B3E97DF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url?sa=i&amp;rct=j&amp;q=&amp;esrc=s&amp;source=images&amp;cd=&amp;cad=rja&amp;uact=8&amp;docid=qEW5ThiD-AfwjM&amp;tbnid=O07unxQUuuZ6IM:&amp;ved=0CAUQjRw&amp;url=http%3A%2F%2Fwww.vietnam-travel-guide.net%2Fvietnam-map%2F&amp;ei=FXdPU4TQLK2Y0QWrsIGwDw&amp;psig=AFQjCNFdYQu_STBifs4lVzOVX8ymM9cbxw&amp;ust=139780298256230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&amp;esrc=s&amp;source=images&amp;cd=&amp;cad=rja&amp;uact=8&amp;docid=fSGL3xOk6V4NBM&amp;tbnid=cvc7njp3jF7-QM:&amp;ved=0CAUQjRw&amp;url=http%3A%2F%2Fen.wikipedia.org%2Fwiki%2FVietnamese_art&amp;ei=z7lPU6zJDIaH0AWG3IHgCQ&amp;psig=AFQjCNHYQCJEIsPDfY51d4cW_K51aTL6nw&amp;ust=139782010025864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source=images&amp;cd=&amp;cad=rja&amp;uact=8&amp;docid=fSGL3xOk6V4NBM&amp;tbnid=cvc7njp3jF7-QM:&amp;ved=0CAUQjRw&amp;url=http%3A%2F%2Fwww.vn-tourism.com%2Fnews%2Flastest-news%2Fpreparing-traditional-craft-villages-tourism-festival&amp;ei=ArpPU8yKG6rS0QXJlYDwDg&amp;psig=AFQjCNHYQCJEIsPDfY51d4cW_K51aTL6nw&amp;ust=139782010025864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sa/url?sa=i&amp;rct=j&amp;q=&amp;esrc=s&amp;source=images&amp;cd=&amp;cad=rja&amp;uact=8&amp;docid=Pf--8-i5uJTSIM&amp;tbnid=koes-1viOx5fgM:&amp;ved=0CAUQjRw&amp;url=http%3A%2F%2Fvnteg.com%2Fwhere-to-go%2Fthang-long-water-puppet-theatre.html&amp;ei=O7pPU5fjCcrB0gXr1IHoAQ&amp;psig=AFQjCNHYQCJEIsPDfY51d4cW_K51aTL6nw&amp;ust=13978201002586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sa/url?sa=i&amp;rct=j&amp;q=&amp;esrc=s&amp;source=images&amp;cd=&amp;cad=rja&amp;uact=8&amp;docid=3qFfxNJIIB5yMM&amp;tbnid=NMnwk5jK6jy3rM:&amp;ved=0CAUQjRw&amp;url=http%3A%2F%2Fwww.warstore.co.uk%2Fvietnam---5-x-3-flag-4070-p.asp&amp;ei=HXhPU5msB8vKPb-WgZgN&amp;psig=AFQjCNFI4MuZaQ09Ngn46nj84FOyzjTFxQ&amp;ust=13978033924985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laR8AFWRbC_RGM&amp;tbnid=qtonL2bIYlqIZM:&amp;ved=0CAUQjRw&amp;url=http%3A%2F%2Fvietnamfreedom.deviantart.com%2Fart%2FOur-Republic-of-South-Vietnam-Flag-392514339&amp;ei=bXhPU_2LC8LXOdWqgLgN&amp;psig=AFQjCNFI4MuZaQ09Ngn46nj84FOyzjTFxQ&amp;ust=1397803392498520" TargetMode="External"/><Relationship Id="rId2" Type="http://schemas.openxmlformats.org/officeDocument/2006/relationships/hyperlink" Target="http://www.google.com.sa/url?sa=i&amp;rct=j&amp;q=&amp;esrc=s&amp;source=images&amp;cd=&amp;cad=rja&amp;uact=8&amp;docid=laR8AFWRbC_RGM&amp;tbnid=qtonL2bIYlqIZM:&amp;ved=0CAUQjRw&amp;url=http%3A%2F%2Falthistory.wikia.com%2Fwiki%2FFile%3AFlag_of_South_Vietnam.svg&amp;ei=YXhPU8jPHMnfPY2WgYgG&amp;psig=AFQjCNFI4MuZaQ09Ngn46nj84FOyzjTFxQ&amp;ust=1397803392498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R0EPLB-AVkAArM&amp;tbnid=Lpqtj_I8ziW-DM:&amp;ved=0CAUQjRw&amp;url=http%3A%2F%2Fwww.foreignpolicy.com%2Farticles%2F2011%2F10%2F28%2Famerica_unsavory_allies&amp;ei=bYpPU9TmEYH40gWTr4CgAw&amp;psig=AFQjCNF2p3po5HMC68UNaPJk8hV4Nt8lIA&amp;ust=1397808067674346" TargetMode="External"/><Relationship Id="rId2" Type="http://schemas.openxmlformats.org/officeDocument/2006/relationships/hyperlink" Target="http://www.google.com.sa/url?sa=i&amp;rct=j&amp;q=&amp;esrc=s&amp;source=images&amp;cd=&amp;cad=rja&amp;uact=8&amp;docid=R0EPLB-AVkAArM&amp;tbnid=Lpqtj_I8ziW-DM:&amp;ved=0CAUQjRw&amp;url=http%3A%2F%2Fen.wikipedia.org%2Fwiki%2FList_of_Presidents_of_Vietnam&amp;ei=T4pPU6PeHuT00gWV1oCYBg&amp;psig=AFQjCNF2p3po5HMC68UNaPJk8hV4Nt8lIA&amp;ust=13978080676743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NATION REBUILDS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In 1959, the Communists launched a war to get the South by force.</a:t>
            </a:r>
          </a:p>
          <a:p>
            <a:r>
              <a:rPr lang="en-US" dirty="0" smtClean="0"/>
              <a:t>They were led by Communist leader Ho Chi Minh.</a:t>
            </a:r>
          </a:p>
          <a:p>
            <a:r>
              <a:rPr lang="en-US" dirty="0" smtClean="0"/>
              <a:t>Ho Chi Minh’s forces were called Viet Cong.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AMERICAN INVOLVEMENT IN 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Communist leader Ho Chi Minh wanted to unite Vietnam under the rule of northern Vietnam.</a:t>
            </a:r>
          </a:p>
          <a:p>
            <a:r>
              <a:rPr lang="en-US" dirty="0" smtClean="0"/>
              <a:t>As the Communists threatened the South Vietnam, the United States took an active role.</a:t>
            </a:r>
          </a:p>
          <a:p>
            <a:r>
              <a:rPr lang="en-US" dirty="0" smtClean="0"/>
              <a:t>At first the US sent thousands of military advisors to help the South Vietnamese. Later hundreds and thousands of American troops arrived.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By 1968 there were more than 500,000 troops in Vietnam.</a:t>
            </a:r>
          </a:p>
          <a:p>
            <a:r>
              <a:rPr lang="en-US" dirty="0" smtClean="0"/>
              <a:t>Vietnam was at war for more than 30 years. </a:t>
            </a:r>
          </a:p>
          <a:p>
            <a:r>
              <a:rPr lang="en-US" dirty="0" smtClean="0"/>
              <a:t>The fighting spread to the neighboring countries like Cambodia and Laos.</a:t>
            </a:r>
          </a:p>
          <a:p>
            <a:r>
              <a:rPr lang="en-US" dirty="0" smtClean="0"/>
              <a:t>North Vietnam sent weapons to their forces in South Vietnam through  Laos and Cambodia, due to which United States bombed Cambodia and Laos as well.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S the fight continued many US soldiers died and got injured as a result millions of people in the United States started calling to end the war.</a:t>
            </a:r>
          </a:p>
          <a:p>
            <a:r>
              <a:rPr lang="en-US" dirty="0" smtClean="0"/>
              <a:t>In 1973, United States retreated its soldiers from Vietnam. </a:t>
            </a:r>
          </a:p>
          <a:p>
            <a:r>
              <a:rPr lang="en-US" dirty="0" smtClean="0"/>
              <a:t>More than 3 million Americans served in the Vietnam War and more than 58,000 troops dies in the war and another 150,000 were seriously injured.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AFTER 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United States removed its forces, North Vietnam conquered South Vietnam in 1975.</a:t>
            </a:r>
          </a:p>
          <a:p>
            <a:r>
              <a:rPr lang="en-US" dirty="0" smtClean="0"/>
              <a:t>In 1976 the country reunited under a Communist government.</a:t>
            </a:r>
          </a:p>
          <a:p>
            <a:r>
              <a:rPr lang="en-US" dirty="0" smtClean="0"/>
              <a:t>The war left Vietnam in a very bad situation as more than a million Vietnamese were killed or wounded.</a:t>
            </a:r>
          </a:p>
          <a:p>
            <a:r>
              <a:rPr lang="en-US" dirty="0" smtClean="0"/>
              <a:t>Homes, farms and factories were destroyed.</a:t>
            </a:r>
          </a:p>
          <a:p>
            <a:r>
              <a:rPr lang="en-US" dirty="0" smtClean="0"/>
              <a:t>The Vietnamese were tired but they had a huge struggle of rebuilding ahead of them.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VIETNAMESE REBUILD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war the communist government took control and with the passage of time they realized that the country is not growing economically.</a:t>
            </a:r>
          </a:p>
          <a:p>
            <a:r>
              <a:rPr lang="en-US" dirty="0" smtClean="0"/>
              <a:t>Vietnam now allows some free enterprise system which has helped many Vietnamese to improve their lives.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Most Vietnamese live in rural areas. In spite of some progress these areas remain poor.</a:t>
            </a:r>
          </a:p>
          <a:p>
            <a:r>
              <a:rPr lang="en-US" dirty="0" smtClean="0"/>
              <a:t>Whole family lives on few hundred dollars a year.</a:t>
            </a:r>
          </a:p>
          <a:p>
            <a:r>
              <a:rPr lang="en-US" dirty="0" smtClean="0"/>
              <a:t>Most houses do not have indoor toilets or running water. Children suffer from a lack of healthy food.</a:t>
            </a:r>
          </a:p>
          <a:p>
            <a:r>
              <a:rPr lang="en-US" dirty="0" smtClean="0"/>
              <a:t>Vietnam is still among the poorest nations in Asia.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REBIRTH IN HO CHI MINH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Vietnam’s biggest success is in building its cities.</a:t>
            </a:r>
          </a:p>
          <a:p>
            <a:r>
              <a:rPr lang="en-US" dirty="0" smtClean="0"/>
              <a:t>Hanoi in the North is the capital, the city of Saigon in the South was renamed after the Communist leader Ho Chi Minh City.</a:t>
            </a:r>
          </a:p>
          <a:p>
            <a:r>
              <a:rPr lang="en-US" dirty="0" smtClean="0"/>
              <a:t>It is the most prosperous city in Vietnam and is the trade center.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Vietnamese who live in big cities enjoy life.</a:t>
            </a:r>
          </a:p>
          <a:p>
            <a:r>
              <a:rPr lang="en-US" dirty="0" smtClean="0"/>
              <a:t>They buy designer clothes and watches, stereo system, video recorders and jewelry.</a:t>
            </a:r>
          </a:p>
          <a:p>
            <a:r>
              <a:rPr lang="en-US" dirty="0" smtClean="0"/>
              <a:t>Many people run restaurants and hotels, buy and sell land, or own factories which help in improving the economy.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ECONOMIC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1986, Vietnam’s government started a program to attract the foreign investors.</a:t>
            </a:r>
          </a:p>
          <a:p>
            <a:r>
              <a:rPr lang="en-US" dirty="0" smtClean="0"/>
              <a:t>As a result the economy of Vietnam started growing.</a:t>
            </a:r>
          </a:p>
          <a:p>
            <a:r>
              <a:rPr lang="en-US" dirty="0" smtClean="0"/>
              <a:t>From 1990 to 1997 the economy each year grew about 8 percent.</a:t>
            </a:r>
          </a:p>
          <a:p>
            <a:r>
              <a:rPr lang="en-US" dirty="0" smtClean="0"/>
              <a:t>Agricultural output doubled turning Vietnam into the world’s second largest exporter of rice.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vietnam-travel-guide.net/wp-content/uploads/2012/06/vietnam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51"/>
            <a:ext cx="5715000" cy="684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WATER PUPPETS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Vietnam a type of puppet theater uses a pond for a stage. </a:t>
            </a:r>
          </a:p>
          <a:p>
            <a:r>
              <a:rPr lang="en-US" dirty="0" smtClean="0"/>
              <a:t>Water puppet show started centuries ago.</a:t>
            </a:r>
          </a:p>
          <a:p>
            <a:r>
              <a:rPr lang="en-US" dirty="0" smtClean="0"/>
              <a:t>In these shows, a puppeteer guides wooden figures so that they appear to wade through the water.</a:t>
            </a:r>
          </a:p>
          <a:p>
            <a:r>
              <a:rPr lang="en-US" dirty="0" smtClean="0"/>
              <a:t>The puppets are attached to rods and strings hidden underwater.</a:t>
            </a:r>
          </a:p>
          <a:p>
            <a:r>
              <a:rPr lang="en-US" dirty="0" smtClean="0"/>
              <a:t>Audiences sit at the water’s edge. Stage setting of trees and clouds are also placed on the pond.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upload.wikimedia.org/wikipedia/commons/4/48/Thang_Long_Water_Puppet_Theatr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www.vn-tourism.com/sites/default/files/Water%20Puppet%20Show1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26354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vnteg.com/wp-content/uploads/Thang-Long-Water-Puppet-Theatre-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686800" cy="6536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FLAG OF NORTH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endParaRPr lang="en-US"/>
          </a:p>
        </p:txBody>
      </p:sp>
      <p:pic>
        <p:nvPicPr>
          <p:cNvPr id="15364" name="Picture 4" descr="http://www.warstore.co.uk/ekmps/shops/marlina/images/vietnam-5-x-3-flag-4070-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86800" cy="526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FLAG OF SOUTH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386" name="AutoShape 2" descr="data:image/jpeg;base64,/9j/4AAQSkZJRgABAQAAAQABAAD/2wCEAAkGBwgHBgkIBwgKCgkFBQoFBQUFDSQICQUKFBEWFhQRExMYKCggGBolGxMTITEhJSkrLi4uFx8zODMsNygtLisBCgoKDQUFDgUFGjcZExkrKysrKys1NCsrKysrKysrKysrKys0KysrKysrKysrKysrKysrKysrKysrKysrKysrK//AABEIALcBEwMBEQACEQEDEQH/xAAXAAEBAQEAAAAAAAAAAAAAAAAABwYF/8QAJhAAAQEGBQUBAAAAAAAAAAAAAAUBAgMWVZIEExdUk1ORlNLiUv/EABgBAQEBAQEAAAAAAAAAAAAAAAAGBQQH/8QAJhEBAAEBBgUFAAAAAAAAAAAAAAEEFVFSU5GhAhIUFtEDE6Lh4v/aAAwDAQACEQMRAD8Aq54y0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UxLVUxV5fWfSZcaK7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BMS1VMVeLPpMuNDoqfBDa6dpW8UL3PQnu4KnDw7+WP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mnaVvFC9z0HcFTh4d/JbPrYY38u3MqHVsHysM+zazLnRx9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hMqHVsHysFm1mXOh0VTlzoTKh1bB8rBZtZlzodFU5c6EyodWwfKwWbWZc6HRVOXOiM5jn7d7l9yzcr+WbjMc/bvccs3HLNxmOft3uOWbjlm4zHP273HLNxyzcZjn7d7jlm45ZuMxz9u9xyzccs3GY5+3e45ZuOWbjMc/bvccs3HLNxmOft3uOWbjlm4zHP273HLNxyzcZjn7d7jlm45ZuMxz9u9xyzccs3GY5+3e45ZuOWbjMc/bvccs3HLNxmOft3uOWbjlm4zHP273HLNxyzcZjn7d7jlm45ZuMxz9u9xyzccs3GY5+3e45ZuOWbjMc/bvccs3HLNxmOft3uOWbjlm4zHP273HLNxyzcZjn7d7jlm45ZuMxz9u9xyzccs3GY5+3e45ZuOWbjMc/bvccs3HLNxmOft3uOWbjlm4zHP273HLNxyzcZjn7d7jlm45ZuMxz9u9xyzccs3GY5+3e45ZuOWbjMc/bvccs3HLNxmOft3uOWbjlm4zHP273HLNxyzcZjn7d7jlm45ZuXfIg9KHaw839zjvlD8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ZEHpQ7WD3OO+Tm4rzIg9KHawe5x3yc3Fewmo8Sju+X8FH27Gb8f03LFjM2+zUeJR3fL+B27Gb8f0WLGZt9mo8Sju+X8Dt2M34/osWMzb7NR4lHd8v4HbsZvx/RYsZm32ajxKO75fwO3Yzfj+ixYzNvs1HiUd3y/gduxm/H9FixmbfZqPEo7vl/A7djN+P6LFjM2+zUeJR3fL+B27Gb8f0WLGZt9mo8Sju+X8Dt2M34/osWMzb7NR4lHd8v4HbsZvx/RYsZm32ajxKO75fwO3Yzfj+ixYzNvs1HiUd3y/gduxm/H9FixmbfZqPEo7vl/A7djN+P6LFjM2+zUeJR3fL+B27Gb8f0WLGZt9mo8Sju+X8Dt2M34/osWMzb7NR4lHd8v4HbsZvx/RYsZm32ajxKO75fwO3Yzfj+ixYzNvs1HiUd3y/gduxm/H9FixmbfZqPEo7vl/A7djN+P6LFjM2+zUeJR3fL+B27Gb8f0WLGZt9mo8Sju+X8Dt2M34/osWMzb7NR4lHd8v4HbsZvx/RYsZm32ajxKO75fwO3Yzfj+ixYzNvs1HiUd3y/gduxm/H9FixmbfZqPEo7vl/A7djN+P6LFjM2+zUeJR3fL+B27Gb8f0WLGZt9mo8Sju+X8Dt2M34/osWMzb7NR4lHd8v4HbsZvx/RYsZm32ajxKO75fwO3Yzfj+ixYzNvs1HiUd3y/gduxm/H9FixmbfZqPEo7vl/A7djN+P6LFjM2+zUeJR3fL+B27Gb8f0WLGZt9mo8Sju+X8Dt2M34/osWMzb7NR4lHd8v4HbsZvx/RYsZm32ajxKO75fwO3Yzfj+ixYzNvtyJIXdvC5mHfbVHinSXValNfOhJC7t4XMwW1R4p0ktSmvnQkhd28LmYLao8U6SWpTXzoSQu7eFzMFtUeKdJLUpr50JIXdvC5mC2qPFOklqU186EkLu3hczBbVHinSS1Ka+dCSF3bwuZgtqjxTpJalNfOhJC7t4XMwW1R4p0ktSmvnQkhd28LmYLao8U6SWpTXzoSQu7eFzMFtUeKdJLUpr50JIXdvC5mC2qPFOklqU186EkLu3hczBbVHinSS1Ka+dCSF3bwuZgtqjxTpJalNfOhJC7t4XMwW1R4p0ktSmvnQkhd28LmYLao8U6SWpTXzoSQu7eFzMFtUeKdJLUpr50JIXdvC5mC2qPFOklqU186EkLu3hczBbVHinSS1Ka+dCSF3bwuZgtqjxTpJalNfOhJC7t4XMwW1R4p0ktSmvnQkhd28LmYLao8U6SWpTXzoSQu7eFzMFtUeKdJLUpr50JIXdvC5mC2qPFOklqU186EkLu3hczBbVHinSS1Ka+dCSF3bwuZgtqjxTpJalNfOhJC7t4XMwW1R4p0ktSmvnQkhd28LmYLao8U6SWpTXzoSQu7eFzMFtUeKdJLUpr50JIXdvC5mC2qPFOklqU186EkLu3hczBbVHinSS1Ka+dCSF3bwuZgtqjxTpJalNfOhJC7t4XMwW1R4p0ktSmvnQkhd28LmYLao8U6SWpTXzoSQu7eFzMFtUeKdJLUpr50JIXdvC5mC2qPFOklqU186KsRS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fc01.deviantart.net/fs71/f/2013/223/8/f/our_republic_of_south_vietnam_flag_by_vietnamfreedom-d6hoy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8458200" cy="519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TRUONG TAN SANG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410" name="AutoShape 2" descr="data:image/jpeg;base64,/9j/4AAQSkZJRgABAQAAAQABAAD/2wCEAAkGBxQTBhQUExQUFRUXFxUUFRYUFBYUGBUVGB0YFxcXFBcYHCkgGB0lHhsXIjEjJTUrMS4uFx8zPDMsNygwLisBCgoKDQ0NGhAQGywkHiQ0LCwsNDEsLCwtLCssLCw4LCwsNywrLCwsLCwrNyssLCssNys3LCwrKywsKysrKysrK//AABEIAFsARAMBIgACEQEDEQH/xAAcAAABBQEBAQAAAAAAAAAAAAAGAAMEBQcCAQj/xABBEAACAAMGAgQKCAQHAAAAAAABAgADEQQFBhIhMUFRByJxgRMlQmFyc5GhsbIjJDIzNYLB8BY0UqIUFTZjktHh/8QAGAEAAwEBAAAAAAAAAAAAAAAAAQIDAAT/xAAeEQADAQABBQEAAAAAAAAAAAAAAQIRIQMSMTJBE//aAAwDAQACEQMRAD8AKZsyimIFrn+LpvomHrW3VMVtobxVN9GIUXRd9Hz1uA+tf4LEfGR8Uze74w1gi3JJwhNnTWyy5cyYzE66UXSnEk0AHMiM4xVjq0WpmEsCVIJ0Xd3A2MxuHYNobNkDeUHNt/0pL9FfjFnhU+Iz6TCMXa+bQJOUTZlOWZiPYdI0Do0xSJitZJwpNNXltsJlASVI4MN/OKwqhp6Hv1YabY/vk7D8IH79/n+8QQWH71fzfCBy/G8Zd4g16gXkduBa+H9cfklwoWGW+inevf5UhRz4X0i277J7Iq7R+ETOyLO8DoeyKy0/g8zsi1EUB2ILyK4HlyAfvLS81hzWWq5R/wAiDBVhHDMoXJLZ0VnZQ5LDnrQcoF2w+9ps0gq200qV01RiM7DlQLWD6a5kMoUvk+yAJQKKANMzVzV7IDrZxFpjKbZzabjlGXQypZ7thAHiyxCyZZ1n+jmK4yMvknXbt2jRr0tQSTQUzUBrkZqA61CrrxgBxlJmTLvoOsfCS8pyNLJJOWhVtt94Ebo1rg1DCF7C1XRZp9KGYjlgODr1XA82YNFTf7eMD2xJ6OrEZOHrLLJBZVtBalaVaYxI15E07or7+f68fSMUvwc0rkmYXb6rN9c/wWFDGFn8Xv62Z8aQolhbRW/j2RXWr8JeLC8DqYrrb+FNDskhvAcgmQr0OVZpANNASq7wWXlIJtQyqDQVYnWvIAfrA/gK0pLwjaZkxgqJMzljwyqpG2pJ2oNTWkEtpTwyVq61APUJU8Dr5ttIVziOiL0o7UpFqqqMQBQg5dfNvwiBfBDOqpoNNtTXeHLwu8+FBMxsoOwbLUDmBFrhRFmXmz6fRr1V4gtpnI7KgHzmBmvgarxFzdcoJaJaAUAlzP0J95PtgNvl/rh9Iwbrpe49VMPvAgAvlvrp7TFK9TlnmidhibS7T6yb8xhRFw2T/lf55vztHkIPpKv+3y5Os2YqaVAY0J7BuYD73xpKNjKSVaYT5TVRR3HrH3QENV5xZ2Z2OpZyWY13qx1MekaR0diId7JdovGc9i8EZhEvNnyDRc9KBiOJGm8fQ2E56W/CkieCFmFAr5dg6dVlbvG8fOCCNY6Gr6Em67bL1ZpeWeiDd8wyUH5gvtEN2rMFVPdQU/w7Mm29leqIpGY1DE11onMnmYC+ky+5lgxRZmshCMkhkdaZkdS1QsweUNDrGhvaJq25GlCqsU8KCTWjVzZeBIPLlGSdMkyuMKf0ykBPMkk0949sL05WD9Sm3yX1zdK0iZbw1plPIPg2QlCZyEkg10AZRpyO+8M2y2y5s7NKdXU1NVNdPONx3xlgXr1h2U5WaGUlWGxBofaIFRqBN4zbcCWLPcVf9yaP7q/rCgHwz0lzbJdYk/4eXNozNnMwoTXmAphQn5sZ2gJHD2R3lqYb8k90SpiUeLkhsijQWdG1rKYrlrwnBpTfOPlgWbaH7DazJtKTAaGW6uPykH/yM/AV5PoSfMyTJb8M5DdlRr5qfCMd6XnrjMgcJSd9S5r7KRr8yYrWIN5PVmDWun2hx8/90YHia1tNvcltSqpLrzCVp8REek/hTqL6VDbR0TpDbnrUjqY3V7wIsSG2bWFHDDWFGMPTD9AT+/3pFnTNIU+b/qKyf/Lnsiwuw/UhGRhsbwiNI98sxy/D984JjXsHXoZnRytSS6Vs2/HMVTc/0sPaOUZJek8PeMxxsXbL2A0X3CDLA00/wzbRU0WbLYCuzZCa+4QBrsIjCSpj0+Ee00iI527REqb9iIbfeCKCDjbwo6MKMY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foreignpolicy.com/files/fp_uploaded_images/111028_Vietn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773827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CIVIL WAR: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en-US" dirty="0" smtClean="0"/>
              <a:t>a war between political parties or religions within the same country.</a:t>
            </a:r>
          </a:p>
          <a:p>
            <a:r>
              <a:rPr lang="en-US" b="1" dirty="0" smtClean="0"/>
              <a:t>DOMINO THEORY: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en-US" dirty="0" smtClean="0"/>
              <a:t>a belief that if one country fell to communism, neighboring nations would also fall, like a row of dominoes.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DECADES OF CONFLICTS AND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people of Vietnam have survived a long period of conflict.</a:t>
            </a:r>
          </a:p>
          <a:p>
            <a:pPr>
              <a:buNone/>
            </a:pPr>
            <a:r>
              <a:rPr lang="en-US" dirty="0" smtClean="0"/>
              <a:t>First an alliance of Communists and Nationalists in Vietnam fought against France from 1946 to 1954.</a:t>
            </a:r>
          </a:p>
          <a:p>
            <a:pPr>
              <a:buNone/>
            </a:pPr>
            <a:r>
              <a:rPr lang="en-US" dirty="0" smtClean="0"/>
              <a:t>Second a civil war started.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VIETNAM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French defeat in 1954, a treaty divided Vietnam into northern and southern parts. Communists controlled the northern half. A non-communist government supported by the United States ruled the South Vietnam.</a:t>
            </a:r>
          </a:p>
          <a:p>
            <a:r>
              <a:rPr lang="en-US" dirty="0" smtClean="0"/>
              <a:t>They treaty said that, eventually an election would be held to reunite the country under one government.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These elections were never held, largely because the United States and Ngo </a:t>
            </a:r>
            <a:r>
              <a:rPr lang="en-US" dirty="0" err="1" smtClean="0"/>
              <a:t>Dinh</a:t>
            </a:r>
            <a:r>
              <a:rPr lang="en-US" dirty="0" smtClean="0"/>
              <a:t> Diem, the leader of South Vietnam, feared that the Communists might win.</a:t>
            </a:r>
          </a:p>
          <a:p>
            <a:r>
              <a:rPr lang="en-US" dirty="0" smtClean="0"/>
              <a:t>At that time US leaders believed in the domino theory. They believed that the victory of Communism would cause the change to communism in the other countries too, like a row of dominoes.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844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VIETNAM</vt:lpstr>
      <vt:lpstr>Slide 2</vt:lpstr>
      <vt:lpstr>FLAG OF NORTH VIETNAM</vt:lpstr>
      <vt:lpstr>FLAG OF SOUTH VIETNAM</vt:lpstr>
      <vt:lpstr>TRUONG TAN SANG</vt:lpstr>
      <vt:lpstr>KEY TERMS</vt:lpstr>
      <vt:lpstr>DECADES OF CONFLICTS AND WAR</vt:lpstr>
      <vt:lpstr>VIETNAM DIVIDED</vt:lpstr>
      <vt:lpstr>Slide 9</vt:lpstr>
      <vt:lpstr>Slide 10</vt:lpstr>
      <vt:lpstr>AMERICAN INVOLVEMENT IN THE VIETNAM WAR</vt:lpstr>
      <vt:lpstr>Slide 12</vt:lpstr>
      <vt:lpstr>Slide 13</vt:lpstr>
      <vt:lpstr>AFTER THE VIETNAM WAR</vt:lpstr>
      <vt:lpstr>THE VIETNAMESE REBUILD</vt:lpstr>
      <vt:lpstr>Slide 16</vt:lpstr>
      <vt:lpstr>REBIRTH IN HO CHI MINH CITY</vt:lpstr>
      <vt:lpstr>Slide 18</vt:lpstr>
      <vt:lpstr>ECONOMIC RECOVERY</vt:lpstr>
      <vt:lpstr>WATER PUPPETS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</dc:title>
  <dc:creator>ayeshanigar</dc:creator>
  <cp:lastModifiedBy>ayeshanigar</cp:lastModifiedBy>
  <cp:revision>11</cp:revision>
  <dcterms:created xsi:type="dcterms:W3CDTF">2014-04-17T06:25:33Z</dcterms:created>
  <dcterms:modified xsi:type="dcterms:W3CDTF">2014-04-17T11:26:21Z</dcterms:modified>
</cp:coreProperties>
</file>